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250D0D68-FFCB-4BDF-901F-1D9887F31FB6}">
          <p14:sldIdLst/>
        </p14:section>
        <p14:section name="无标题节" id="{C0DF0907-AB30-4834-88B6-DB56007DFEC6}">
          <p14:sldIdLst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31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67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2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8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44480"/>
            <a:ext cx="10058400" cy="549420"/>
          </a:xfrm>
        </p:spPr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9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05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8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8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0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9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5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03724"/>
            <a:ext cx="10058400" cy="5494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889245"/>
            <a:ext cx="10058400" cy="497984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329567-185D-4232-98B9-102C6F204D6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E931395-3545-47E6-818C-065C595005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68960" y="771194"/>
            <a:ext cx="110032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073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515620" y="0"/>
            <a:ext cx="10515600" cy="760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Name-applied position level  (PI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Co-PI)</a:t>
            </a:r>
            <a:endParaRPr 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054636"/>
              </p:ext>
            </p:extLst>
          </p:nvPr>
        </p:nvGraphicFramePr>
        <p:xfrm>
          <a:off x="515620" y="896816"/>
          <a:ext cx="1113790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5491">
                  <a:extLst>
                    <a:ext uri="{9D8B030D-6E8A-4147-A177-3AD203B41FA5}">
                      <a16:colId xmlns:a16="http://schemas.microsoft.com/office/drawing/2014/main" val="2277693499"/>
                    </a:ext>
                  </a:extLst>
                </a:gridCol>
                <a:gridCol w="9432409">
                  <a:extLst>
                    <a:ext uri="{9D8B030D-6E8A-4147-A177-3AD203B41FA5}">
                      <a16:colId xmlns:a16="http://schemas.microsoft.com/office/drawing/2014/main" val="3266444743"/>
                    </a:ext>
                  </a:extLst>
                </a:gridCol>
              </a:tblGrid>
              <a:tr h="595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Education</a:t>
                      </a:r>
                      <a:endParaRPr lang="zh-CN" altLang="en-US" b="0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latin typeface="等线" panose="02010600030101010101" pitchFamily="2" charset="-122"/>
                          <a:ea typeface="+mn-ea"/>
                        </a:rPr>
                        <a:t> </a:t>
                      </a:r>
                      <a:endParaRPr lang="en-US" altLang="zh-CN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0413225"/>
                  </a:ext>
                </a:extLst>
              </a:tr>
              <a:tr h="4146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Research</a:t>
                      </a:r>
                      <a:r>
                        <a:rPr lang="en-US" altLang="zh-CN" b="0" baseline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 Experiences</a:t>
                      </a:r>
                      <a:endParaRPr lang="zh-CN" altLang="en-US" b="0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9108459"/>
                  </a:ext>
                </a:extLst>
              </a:tr>
              <a:tr h="1717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Research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 smtClean="0"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Achievements</a:t>
                      </a:r>
                      <a:endParaRPr lang="en-US" altLang="zh-CN" b="0" dirty="0" smtClean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  <a:p>
                      <a:endParaRPr lang="en-US" dirty="0"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Publications</a:t>
                      </a: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+mn-cs"/>
                      </a:endParaRPr>
                    </a:p>
                    <a:p>
                      <a:pPr lvl="0"/>
                      <a:r>
                        <a:rPr lang="en-US" altLang="zh-C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First</a:t>
                      </a:r>
                      <a:r>
                        <a:rPr lang="en-US" altLang="zh-C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 author</a:t>
                      </a:r>
                      <a:r>
                        <a:rPr lang="zh-CN" altLang="en-US" sz="1800" i="0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：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b-NO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Am. Chem. Soc. </a:t>
                      </a:r>
                      <a:r>
                        <a:rPr lang="nb-NO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XX</a:t>
                      </a:r>
                      <a:r>
                        <a:rPr lang="zh-CN" alt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Chem. </a:t>
                      </a:r>
                      <a:r>
                        <a:rPr lang="en-US" altLang="zh-CN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</a:t>
                      </a:r>
                      <a:r>
                        <a:rPr lang="en-US" altLang="zh-CN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20XX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 publications (indicate the total number of publications excluding the ones with first author)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Grants</a:t>
                      </a: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endParaRPr lang="en-US" altLang="zh-CN" sz="1800" b="0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Participated</a:t>
                      </a:r>
                      <a:r>
                        <a:rPr lang="en-US" altLang="zh-CN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 Grants</a:t>
                      </a: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+mn-ea"/>
                          <a:cs typeface="+mn-cs"/>
                        </a:rPr>
                        <a:t>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+mn-ea"/>
                        <a:cs typeface="+mn-cs"/>
                      </a:endParaRPr>
                    </a:p>
                    <a:p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Patents</a:t>
                      </a:r>
                      <a:r>
                        <a:rPr lang="zh-CN" alt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+mn-cs"/>
                        </a:rPr>
                        <a:t>：</a:t>
                      </a:r>
                      <a:endParaRPr lang="en-US" altLang="zh-CN" sz="1800" b="1" kern="1200" dirty="0" smtClean="0">
                        <a:solidFill>
                          <a:schemeClr val="tx1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+mn-cs"/>
                      </a:endParaRPr>
                    </a:p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XXX (</a:t>
                      </a:r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second) author</a:t>
                      </a:r>
                      <a:r>
                        <a:rPr lang="zh-CN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altLang="zh-CN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8661557"/>
                  </a:ext>
                </a:extLst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>
          <a:xfrm>
            <a:off x="7942963" y="-1"/>
            <a:ext cx="4108138" cy="7602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2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Area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（</a:t>
            </a:r>
            <a:r>
              <a:rPr lang="en-US" altLang="zh-CN" dirty="0" err="1" smtClean="0">
                <a:latin typeface="等线" panose="02010600030101010101" pitchFamily="2" charset="-122"/>
                <a:ea typeface="等线" panose="02010600030101010101" pitchFamily="2" charset="-122"/>
              </a:rPr>
              <a:t>eg.Medi</a:t>
            </a:r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-X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）</a:t>
            </a:r>
            <a:endParaRPr 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90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1637</TotalTime>
  <Words>80</Words>
  <Application>Microsoft Office PowerPoint</Application>
  <PresentationFormat>宽屏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宋体</vt:lpstr>
      <vt:lpstr>Arial</vt:lpstr>
      <vt:lpstr>Calibri</vt:lpstr>
      <vt:lpstr>Calibri Light</vt:lpstr>
      <vt:lpstr>Times New Roman</vt:lpstr>
      <vt:lpstr>回顾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Medi-X拟聘</dc:title>
  <dc:creator>yangkun</dc:creator>
  <cp:lastModifiedBy>huihuisun</cp:lastModifiedBy>
  <cp:revision>99</cp:revision>
  <dcterms:created xsi:type="dcterms:W3CDTF">2017-07-31T03:10:45Z</dcterms:created>
  <dcterms:modified xsi:type="dcterms:W3CDTF">2018-03-29T12:06:27Z</dcterms:modified>
</cp:coreProperties>
</file>